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5218" y="655093"/>
            <a:ext cx="8468785" cy="4612943"/>
          </a:xfrm>
        </p:spPr>
        <p:txBody>
          <a:bodyPr/>
          <a:lstStyle/>
          <a:p>
            <a:pPr algn="ctr"/>
            <a:r>
              <a:rPr lang="en-US" dirty="0" smtClean="0"/>
              <a:t>Institutional affiliation</a:t>
            </a:r>
            <a:br>
              <a:rPr lang="en-US" dirty="0" smtClean="0"/>
            </a:br>
            <a:r>
              <a:rPr lang="en-US" dirty="0" smtClean="0"/>
              <a:t>Student name</a:t>
            </a:r>
            <a:br>
              <a:rPr lang="en-US" dirty="0" smtClean="0"/>
            </a:br>
            <a:r>
              <a:rPr lang="en-US" dirty="0" smtClean="0"/>
              <a:t>Course title</a:t>
            </a:r>
            <a:br>
              <a:rPr lang="en-US" dirty="0" smtClean="0"/>
            </a:br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8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Bendak</a:t>
            </a:r>
            <a:r>
              <a:rPr lang="en-US" dirty="0"/>
              <a:t>, S., &amp; Rashid, H. S. (2020). Fatigue in aviation: A systematic review of the literature. International Journal of Industrial Ergonomics, 76, 102928.</a:t>
            </a:r>
          </a:p>
          <a:p>
            <a:r>
              <a:rPr lang="en-US" dirty="0"/>
              <a:t>Caldwell, J. A. (2005). Fatigue in aviation. Travel medicine and infectious disease, 3(2), 85-96.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1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1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Fatigue is a weariness of the body.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aviation, fatigue is defined as a condition characterized by an increase in discomfort with a lessened ability to </a:t>
            </a:r>
            <a:r>
              <a:rPr lang="en-US" dirty="0" smtClean="0"/>
              <a:t>work.</a:t>
            </a:r>
          </a:p>
          <a:p>
            <a:r>
              <a:rPr lang="en-US" dirty="0"/>
              <a:t>L</a:t>
            </a:r>
            <a:r>
              <a:rPr lang="en-US" dirty="0" smtClean="0"/>
              <a:t>oss </a:t>
            </a:r>
            <a:r>
              <a:rPr lang="en-US" dirty="0"/>
              <a:t>of capacity and power to respond to stimulation and usually by the feeling of tiredness</a:t>
            </a:r>
            <a:r>
              <a:rPr lang="en-US" dirty="0" smtClean="0"/>
              <a:t>.</a:t>
            </a:r>
          </a:p>
          <a:p>
            <a:r>
              <a:rPr lang="en-US" dirty="0"/>
              <a:t>Layovers in the airports, pilots are allowed 12 hours layover at the airport to relax.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may decide to watch television, check emails and catch up with colleagues, making them get few hours to sleep before the next flight.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47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lack of quality sleep causes fatigue. </a:t>
            </a:r>
            <a:endParaRPr lang="en-US" dirty="0" smtClean="0"/>
          </a:p>
          <a:p>
            <a:r>
              <a:rPr lang="en-US" dirty="0" smtClean="0"/>
              <a:t>Quality </a:t>
            </a:r>
            <a:r>
              <a:rPr lang="en-US" dirty="0"/>
              <a:t>sleep is having more than eight; hours to sleep per day.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one cannot get such hours of sleep, it will cause fatigue in the person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Lack of good sleep makes one feel tired, which is characterized by frequent yawning.</a:t>
            </a:r>
          </a:p>
          <a:p>
            <a:r>
              <a:rPr lang="en-US" dirty="0"/>
              <a:t>	Sleep disturbances can also cause fatigue. </a:t>
            </a:r>
            <a:endParaRPr lang="en-US" dirty="0" smtClean="0"/>
          </a:p>
          <a:p>
            <a:r>
              <a:rPr lang="en-US" dirty="0" smtClean="0"/>
              <a:t>Sleep </a:t>
            </a:r>
            <a:r>
              <a:rPr lang="en-US" dirty="0"/>
              <a:t>disturbances make one keep awakening during the sleeping hours.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655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Sleep disturbances can be caused by sleeping in a noisy place, sleep in an uncomfortable bed or </a:t>
            </a:r>
            <a:r>
              <a:rPr lang="en-US" dirty="0" smtClean="0"/>
              <a:t>mattress.</a:t>
            </a:r>
          </a:p>
          <a:p>
            <a:r>
              <a:rPr lang="en-US" dirty="0" smtClean="0"/>
              <a:t>psychological </a:t>
            </a:r>
            <a:r>
              <a:rPr lang="en-US" dirty="0"/>
              <a:t>stress where you are keeping waking to think</a:t>
            </a:r>
            <a:r>
              <a:rPr lang="en-US" dirty="0" smtClean="0"/>
              <a:t>.</a:t>
            </a:r>
          </a:p>
          <a:p>
            <a:r>
              <a:rPr lang="en-US" dirty="0"/>
              <a:t>Poor health, which includes diet. </a:t>
            </a:r>
            <a:endParaRPr lang="en-US" dirty="0" smtClean="0"/>
          </a:p>
          <a:p>
            <a:r>
              <a:rPr lang="en-US" dirty="0" smtClean="0"/>
              <a:t>Taking </a:t>
            </a:r>
            <a:r>
              <a:rPr lang="en-US" dirty="0"/>
              <a:t>a poor diet can cause disturbances on the comfort of the person, for example, a diet which will cause stomachs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this a case, the pilot will be disturbed such that he can make poor judgments. Poor diet and illness cause fatigue.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6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Heavy exercise can cause fatigue. </a:t>
            </a:r>
            <a:endParaRPr lang="en-US" dirty="0" smtClean="0"/>
          </a:p>
          <a:p>
            <a:r>
              <a:rPr lang="en-US" dirty="0" smtClean="0"/>
              <a:t>Heavy </a:t>
            </a:r>
            <a:r>
              <a:rPr lang="en-US" dirty="0"/>
              <a:t>exercise causes physical exertion and should be avoided when one is working in the aviation department.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heavy exercise can lead to dehydration, and one will be required to keep taking water from time to time.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will reduce the concentration of the person.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aviation, high concentration is required since a slight mistake causes a deadly effect.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36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Mental or emotional stress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Emotional </a:t>
            </a:r>
            <a:r>
              <a:rPr lang="en-US" dirty="0"/>
              <a:t>disturbances and stress cause fatigue.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someone is mentally disturbed, how will experience weariness? </a:t>
            </a:r>
            <a:endParaRPr lang="en-US" dirty="0" smtClean="0"/>
          </a:p>
          <a:p>
            <a:r>
              <a:rPr lang="en-US" dirty="0" smtClean="0"/>
              <a:t>Stress </a:t>
            </a:r>
            <a:r>
              <a:rPr lang="en-US" dirty="0"/>
              <a:t>causes disturbances in the mind such that one will feel tired and unable to work </a:t>
            </a:r>
            <a:r>
              <a:rPr lang="en-US" dirty="0" smtClean="0"/>
              <a:t>effectively.</a:t>
            </a:r>
          </a:p>
          <a:p>
            <a:r>
              <a:rPr lang="en-US" dirty="0"/>
              <a:t>Disruption of Circadian rhythm, which is natural or </a:t>
            </a:r>
            <a:r>
              <a:rPr lang="en-US" dirty="0" smtClean="0"/>
              <a:t>internal.</a:t>
            </a:r>
          </a:p>
          <a:p>
            <a:r>
              <a:rPr lang="en-US" dirty="0" smtClean="0"/>
              <a:t> </a:t>
            </a:r>
            <a:r>
              <a:rPr lang="en-US" dirty="0"/>
              <a:t>R</a:t>
            </a:r>
            <a:r>
              <a:rPr lang="en-US" dirty="0" smtClean="0"/>
              <a:t>egulates </a:t>
            </a:r>
            <a:r>
              <a:rPr lang="en-US" dirty="0"/>
              <a:t>the person's sleep and wake cycles every 24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6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Its any process which originates in an organism and responds to the environment. </a:t>
            </a:r>
            <a:endParaRPr lang="en-US" dirty="0" smtClean="0"/>
          </a:p>
          <a:p>
            <a:r>
              <a:rPr lang="en-US" dirty="0" smtClean="0"/>
              <a:t>Adults </a:t>
            </a:r>
            <a:r>
              <a:rPr lang="en-US" dirty="0"/>
              <a:t>exercise a good circadian rhythm by keeping a good diet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Also, bedtime and wake time should remain the same to avoid disturbance of circadian rhythm, which will fatigue.</a:t>
            </a:r>
          </a:p>
          <a:p>
            <a:r>
              <a:rPr lang="en-US" dirty="0"/>
              <a:t>Fatigue results in poor judgment</a:t>
            </a:r>
          </a:p>
          <a:p>
            <a:r>
              <a:rPr lang="en-US" dirty="0"/>
              <a:t>This leads to a lack of motivation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8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Loss of memory/forgetfulness</a:t>
            </a:r>
          </a:p>
          <a:p>
            <a:r>
              <a:rPr lang="en-US" dirty="0"/>
              <a:t>Diminishing in making proper decisions </a:t>
            </a:r>
          </a:p>
          <a:p>
            <a:r>
              <a:rPr lang="en-US" dirty="0"/>
              <a:t>Can lead to aircraft accidents like the </a:t>
            </a:r>
            <a:r>
              <a:rPr lang="en-US" dirty="0" err="1"/>
              <a:t>Colgan</a:t>
            </a:r>
            <a:r>
              <a:rPr lang="en-US" dirty="0"/>
              <a:t> air crash in 2009 </a:t>
            </a:r>
          </a:p>
          <a:p>
            <a:r>
              <a:rPr lang="en-US" dirty="0"/>
              <a:t>To solve fatigue, one should ensure that: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5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Fatigue in aviation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keep good diets </a:t>
            </a:r>
          </a:p>
          <a:p>
            <a:r>
              <a:rPr lang="en-US" dirty="0"/>
              <a:t>Sleep at least 7-9 hours per day</a:t>
            </a:r>
          </a:p>
          <a:p>
            <a:r>
              <a:rPr lang="en-US" dirty="0"/>
              <a:t>Should not live too far to avoid long hours in commuting.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699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565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Institutional affiliation Student name Course title Date</vt:lpstr>
      <vt:lpstr>Fatigue in aviation  </vt:lpstr>
      <vt:lpstr>Fatigue in aviation  </vt:lpstr>
      <vt:lpstr>Fatigue in aviation  </vt:lpstr>
      <vt:lpstr>Fatigue in aviation  </vt:lpstr>
      <vt:lpstr>Fatigue in aviation  </vt:lpstr>
      <vt:lpstr>Fatigue in aviation  </vt:lpstr>
      <vt:lpstr>Fatigue in aviation  </vt:lpstr>
      <vt:lpstr>Fatigue in aviation  </vt:lpstr>
      <vt:lpstr>Reference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affiliation student name course title ate</dc:title>
  <dc:creator>USER</dc:creator>
  <cp:lastModifiedBy>USER</cp:lastModifiedBy>
  <cp:revision>2</cp:revision>
  <dcterms:created xsi:type="dcterms:W3CDTF">2021-04-26T01:47:46Z</dcterms:created>
  <dcterms:modified xsi:type="dcterms:W3CDTF">2021-04-26T01:57:25Z</dcterms:modified>
</cp:coreProperties>
</file>